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-357214"/>
            <a:ext cx="8458200" cy="1470025"/>
          </a:xfrm>
        </p:spPr>
        <p:txBody>
          <a:bodyPr/>
          <a:lstStyle/>
          <a:p>
            <a:r>
              <a:rPr lang="ru-RU" dirty="0" smtClean="0"/>
              <a:t>Прыжок в длину с места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143380"/>
            <a:ext cx="8043890" cy="252945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1785926"/>
            <a:ext cx="691663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Умение совершать прыжки в</a:t>
            </a:r>
          </a:p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длину свидетельствует</a:t>
            </a:r>
            <a:b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 хорошей физической подготовке. </a:t>
            </a:r>
            <a:b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3314" name="Picture 2" descr="https://lifegid.com/media/res/2/5/3/4/8/25348.pc08z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736199"/>
            <a:ext cx="5143536" cy="3121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4825" y="2967335"/>
            <a:ext cx="74943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Фазы прыжка в длину с места. </a:t>
            </a:r>
          </a:p>
          <a:p>
            <a:r>
              <a:rPr lang="ru-RU" dirty="0" smtClean="0"/>
              <a:t>- подготовку к отталкиванию;</a:t>
            </a:r>
          </a:p>
          <a:p>
            <a:r>
              <a:rPr lang="ru-RU" dirty="0" smtClean="0"/>
              <a:t>- отталкивание;</a:t>
            </a:r>
          </a:p>
          <a:p>
            <a:r>
              <a:rPr lang="ru-RU" dirty="0" smtClean="0"/>
              <a:t>- полет;</a:t>
            </a:r>
          </a:p>
          <a:p>
            <a:r>
              <a:rPr lang="ru-RU" dirty="0" smtClean="0"/>
              <a:t>- приземление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7410" name="Picture 2" descr="http://www.fitnessera.ru/wp-content/uploads/2017/08/hello_html_mcb756c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3214686"/>
            <a:ext cx="7072362" cy="3169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8686800" cy="5288676"/>
          </a:xfrm>
        </p:spPr>
        <p:txBody>
          <a:bodyPr>
            <a:normAutofit lnSpcReduction="10000"/>
          </a:bodyPr>
          <a:lstStyle/>
          <a:p>
            <a:pPr marL="566928" indent="-457200">
              <a:buNone/>
            </a:pPr>
            <a:r>
              <a:rPr lang="ru-RU" sz="2400" dirty="0" smtClean="0"/>
              <a:t>Подготовка к прыжку На этом этапе нужно правильно занять исходное положение. Это важно, так как определяет будущую силу толчка и результат.</a:t>
            </a:r>
          </a:p>
          <a:p>
            <a:pPr marL="566928" indent="-457200">
              <a:buNone/>
            </a:pPr>
            <a:r>
              <a:rPr lang="ru-RU" dirty="0" smtClean="0"/>
              <a:t>Для правильной позы выполняются следующие действия:</a:t>
            </a:r>
            <a:br>
              <a:rPr lang="ru-RU" dirty="0" smtClean="0"/>
            </a:br>
            <a:r>
              <a:rPr lang="ru-RU" dirty="0" smtClean="0"/>
              <a:t> -располагают стопы у линии старта;</a:t>
            </a:r>
            <a:br>
              <a:rPr lang="ru-RU" dirty="0" smtClean="0"/>
            </a:br>
            <a:r>
              <a:rPr lang="ru-RU" dirty="0" smtClean="0"/>
              <a:t> -ноги ставят на ширине плеч, опираясь на всю стопу; </a:t>
            </a:r>
            <a:br>
              <a:rPr lang="ru-RU" dirty="0" smtClean="0"/>
            </a:br>
            <a:r>
              <a:rPr lang="ru-RU" dirty="0" smtClean="0"/>
              <a:t>-руки опускают вниз и слегка отводят назад, сгибая локти;</a:t>
            </a:r>
            <a:br>
              <a:rPr lang="ru-RU" dirty="0" smtClean="0"/>
            </a:br>
            <a:r>
              <a:rPr lang="ru-RU" dirty="0" smtClean="0"/>
              <a:t>- ноги сгибают в коленях так, чтобы они расположились на уровне носков.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500042"/>
            <a:ext cx="77226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Подготовка к прыжку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ÐÑÑÐ°Ð»ÐºÐ¸Ð²Ð°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3571876"/>
            <a:ext cx="5000628" cy="308103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-Руки резко поднимают вверх; </a:t>
            </a:r>
          </a:p>
          <a:p>
            <a:pPr>
              <a:buNone/>
            </a:pPr>
            <a:r>
              <a:rPr lang="ru-RU" dirty="0" smtClean="0"/>
              <a:t>-Таз подтягивают вперёд; </a:t>
            </a:r>
          </a:p>
          <a:p>
            <a:pPr>
              <a:buNone/>
            </a:pPr>
            <a:r>
              <a:rPr lang="ru-RU" dirty="0" smtClean="0"/>
              <a:t>-Колени разгибают; </a:t>
            </a:r>
          </a:p>
          <a:p>
            <a:pPr>
              <a:buNone/>
            </a:pPr>
            <a:r>
              <a:rPr lang="ru-RU" dirty="0" smtClean="0"/>
              <a:t>-Резко ногами отталкиваются от земли.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571480"/>
            <a:ext cx="50097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Отталкивание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43050"/>
            <a:ext cx="8229600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Во время «полёта», каким бы коротким он не оказался. Нужно успеть подтянуть колени к груди и выровнять тело.</a:t>
            </a:r>
          </a:p>
          <a:p>
            <a:pPr>
              <a:buNone/>
            </a:pPr>
            <a:r>
              <a:rPr lang="ru-RU" dirty="0" smtClean="0"/>
              <a:t>-Вернуть руки в исходное положение; </a:t>
            </a:r>
          </a:p>
          <a:p>
            <a:pPr>
              <a:buNone/>
            </a:pPr>
            <a:r>
              <a:rPr lang="ru-RU" dirty="0" smtClean="0"/>
              <a:t>стопы выносят вперёд; </a:t>
            </a:r>
          </a:p>
          <a:p>
            <a:pPr>
              <a:buNone/>
            </a:pPr>
            <a:r>
              <a:rPr lang="ru-RU" dirty="0" smtClean="0"/>
              <a:t>-При контакте с землёй руки выводят вперёд для равновесия; </a:t>
            </a:r>
          </a:p>
          <a:p>
            <a:pPr>
              <a:buNone/>
            </a:pPr>
            <a:r>
              <a:rPr lang="ru-RU" dirty="0" smtClean="0"/>
              <a:t>-Колени сгибают для упругости; </a:t>
            </a:r>
          </a:p>
          <a:p>
            <a:pPr>
              <a:buNone/>
            </a:pPr>
            <a:r>
              <a:rPr lang="ru-RU" dirty="0" smtClean="0"/>
              <a:t>-В  завершении выравнивают ноги и спину.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9181" y="642918"/>
            <a:ext cx="75825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Полет и приземление 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2428868"/>
            <a:ext cx="6471452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Важно! Гарантия максимально</a:t>
            </a:r>
            <a:b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длинного прыжка —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расположение тела </a:t>
            </a:r>
            <a:b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 углом 45º. Приземление </a:t>
            </a:r>
            <a:b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должно осуществляться</a:t>
            </a:r>
            <a:b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ровные ноги.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8229600" cy="1066800"/>
          </a:xfrm>
        </p:spPr>
        <p:txBody>
          <a:bodyPr/>
          <a:lstStyle/>
          <a:p>
            <a:r>
              <a:rPr lang="ru-RU" dirty="0" smtClean="0"/>
              <a:t>Техника безопасности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472518" cy="50743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При проведении занятий по прыжкам в длину. </a:t>
            </a:r>
          </a:p>
          <a:p>
            <a:pPr>
              <a:buFontTx/>
              <a:buChar char="-"/>
            </a:pPr>
            <a:r>
              <a:rPr lang="ru-RU" sz="2400" dirty="0" smtClean="0"/>
              <a:t>обязательно делать разминку и укреплять спину </a:t>
            </a:r>
          </a:p>
          <a:p>
            <a:pPr>
              <a:buFontTx/>
              <a:buChar char="-"/>
            </a:pPr>
            <a:r>
              <a:rPr lang="ru-RU" sz="2400" dirty="0" smtClean="0"/>
              <a:t>место приземления должно быть ровным, рыхлым, без посторонних предметов; </a:t>
            </a:r>
          </a:p>
          <a:p>
            <a:pPr>
              <a:buFontTx/>
              <a:buChar char="-"/>
            </a:pPr>
            <a:r>
              <a:rPr lang="ru-RU" sz="2400" dirty="0" smtClean="0"/>
              <a:t>во время прыжков следует периодически перекапывать песок, чтобы исключить жесткое приземление; </a:t>
            </a:r>
          </a:p>
          <a:p>
            <a:pPr>
              <a:buFontTx/>
              <a:buChar char="-"/>
            </a:pPr>
            <a:r>
              <a:rPr lang="ru-RU" sz="2400" dirty="0" smtClean="0"/>
              <a:t>подсобный инвентарь (грабли, лопаты) должен находиться не ближе 1 м от прыжковой ямы. Грабли класть на землю зубьями вниз;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28" y="2249424"/>
            <a:ext cx="3686172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Во время прыжка в длину мощно работают </a:t>
            </a:r>
            <a:r>
              <a:rPr lang="ru-RU" sz="2000" dirty="0" err="1" smtClean="0"/>
              <a:t>квадрицепсы</a:t>
            </a:r>
            <a:r>
              <a:rPr lang="ru-RU" sz="2000" dirty="0" smtClean="0"/>
              <a:t> (мышцы передней поверхности бедра),</a:t>
            </a:r>
            <a:br>
              <a:rPr lang="ru-RU" sz="2000" dirty="0" smtClean="0"/>
            </a:br>
            <a:r>
              <a:rPr lang="ru-RU" sz="2000" dirty="0" smtClean="0"/>
              <a:t>ягодичные мышцы, мышцы голени и стопы, плюс конечно включаются разгибатели спины.</a:t>
            </a:r>
            <a:endParaRPr lang="ru-RU" sz="2000" dirty="0"/>
          </a:p>
        </p:txBody>
      </p:sp>
      <p:pic>
        <p:nvPicPr>
          <p:cNvPr id="19458" name="Picture 2" descr="https://studfiles.net/html/2706/213/html_U7YC_E2iWD.C0vX/htmlconvd-2fXZug163x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5784" y="642918"/>
            <a:ext cx="5224422" cy="621508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857356" y="571480"/>
            <a:ext cx="53862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Работа мышц при прыжке</a:t>
            </a:r>
            <a:endParaRPr lang="ru-RU" sz="32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730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ПРЫЖОК В ДЛИНУ С МЕСТА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~</a:t>
            </a:r>
            <a:r>
              <a:rPr lang="ru-RU" dirty="0" smtClean="0"/>
              <a:t>Прыжки в длину развивают скоростно-силовые качества спортсмена, особенность в том,</a:t>
            </a:r>
            <a:r>
              <a:rPr lang="en-US" dirty="0" smtClean="0"/>
              <a:t> </a:t>
            </a:r>
            <a:r>
              <a:rPr lang="ru-RU" dirty="0" smtClean="0"/>
              <a:t>что мышцы работают во «взрывном» режиме, то есть требуется приложить большую силу</a:t>
            </a:r>
            <a:br>
              <a:rPr lang="ru-RU" dirty="0" smtClean="0"/>
            </a:br>
            <a:r>
              <a:rPr lang="ru-RU" dirty="0" smtClean="0"/>
              <a:t>в короткий промежуток времени.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~</a:t>
            </a:r>
            <a:r>
              <a:rPr lang="ru-RU" dirty="0" smtClean="0"/>
              <a:t> Прыжковые упражнения очень полезны для улучшения подвижности, скорости, ловкости и «прыгучести».</a:t>
            </a:r>
            <a:br>
              <a:rPr lang="ru-RU" dirty="0" smtClean="0"/>
            </a:br>
            <a:r>
              <a:rPr lang="ru-RU" dirty="0" smtClean="0"/>
              <a:t>По этим причинам различные прыжки, в том числе прыжки в длину с места входят в комплекс </a:t>
            </a:r>
            <a:r>
              <a:rPr lang="ru-RU" dirty="0" err="1" smtClean="0"/>
              <a:t>физподготовки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спортсменов в разных видах спорта – тяжелая атлетика, пауэрлифтинг, легкая атлетика, игровые виды спорта,</a:t>
            </a:r>
            <a:br>
              <a:rPr lang="ru-RU" dirty="0" smtClean="0"/>
            </a:br>
            <a:r>
              <a:rPr lang="ru-RU" dirty="0" smtClean="0"/>
              <a:t>борьба, бокс, везде применяется это эффективное упражнение.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274</Words>
  <PresentationFormat>Экран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Прыжок в длину с места </vt:lpstr>
      <vt:lpstr>Слайд 2</vt:lpstr>
      <vt:lpstr>Слайд 3</vt:lpstr>
      <vt:lpstr>Слайд 4</vt:lpstr>
      <vt:lpstr>Слайд 5</vt:lpstr>
      <vt:lpstr>Слайд 6</vt:lpstr>
      <vt:lpstr>Техника безопасности 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Прыжок в длину с места </dc:title>
  <dc:creator>Anna Menshova</dc:creator>
  <cp:lastModifiedBy>User</cp:lastModifiedBy>
  <cp:revision>10</cp:revision>
  <dcterms:created xsi:type="dcterms:W3CDTF">2018-10-03T19:40:53Z</dcterms:created>
  <dcterms:modified xsi:type="dcterms:W3CDTF">2019-01-09T08:52:58Z</dcterms:modified>
</cp:coreProperties>
</file>